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3133725"/>
            <a:ext cx="79629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77280"/>
            <a:ext cx="116490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729192" cy="48735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123076"/>
            <a:ext cx="6764846" cy="6182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1988840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2070" y="2799068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070" y="3713468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2070" y="4581569"/>
            <a:ext cx="10752562" cy="1344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2070" y="6086278"/>
            <a:ext cx="75842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98" y="1407368"/>
            <a:ext cx="117157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648072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604" y="3140968"/>
            <a:ext cx="4648200" cy="287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7408" y="5229200"/>
            <a:ext cx="64087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92896"/>
            <a:ext cx="714375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362151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322850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04950"/>
            <a:ext cx="116681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90675"/>
            <a:ext cx="111537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52537"/>
            <a:ext cx="118491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273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33537"/>
            <a:ext cx="110966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293096"/>
            <a:ext cx="51054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212976"/>
            <a:ext cx="165618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8760"/>
            <a:ext cx="116871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851461"/>
            <a:ext cx="3168352" cy="29619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41490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28498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62100"/>
            <a:ext cx="116967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68025" cy="539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309886"/>
            <a:ext cx="4524375" cy="3086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6874" y="2276872"/>
            <a:ext cx="6057197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96611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100433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10602" y="5100433"/>
            <a:ext cx="46336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2921" y="6014833"/>
            <a:ext cx="46336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5629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6"/>
            <a:ext cx="86409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499893"/>
            <a:ext cx="86409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518465"/>
            <a:ext cx="86409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583336"/>
            <a:ext cx="86409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585176" cy="490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903" y="5651086"/>
            <a:ext cx="10164516" cy="109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375"/>
            <a:ext cx="1169670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023802"/>
            <a:ext cx="4504953" cy="27895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7781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290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501008"/>
            <a:ext cx="4219575" cy="3000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37427" y="347318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49" y="3645024"/>
            <a:ext cx="42291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251455"/>
            <a:ext cx="4018954" cy="24899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342900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23987"/>
            <a:ext cx="117919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465313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4583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93096"/>
            <a:ext cx="1162050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3012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869160"/>
            <a:ext cx="90773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132856"/>
            <a:ext cx="49149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972" y="4221088"/>
            <a:ext cx="537210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241673"/>
            <a:ext cx="11601450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077072"/>
            <a:ext cx="425767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4758" y="4898107"/>
            <a:ext cx="4200525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317240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474" y="4059510"/>
            <a:ext cx="5772150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221088"/>
            <a:ext cx="41148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5073922"/>
            <a:ext cx="4305300" cy="581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3194659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501008"/>
            <a:ext cx="40100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1556792"/>
            <a:ext cx="1187767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256015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690" y="5064968"/>
            <a:ext cx="110299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95437"/>
            <a:ext cx="110871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312" y="4593034"/>
            <a:ext cx="71429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2025-12-17T09:12:02Z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